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4" r:id="rId5"/>
    <p:sldId id="263" r:id="rId6"/>
    <p:sldId id="262" r:id="rId7"/>
    <p:sldId id="257" r:id="rId8"/>
    <p:sldId id="260" r:id="rId9"/>
    <p:sldId id="259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EC3B-2B1D-400B-93B4-355F81EE276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5613-9FEF-4BCA-AFA4-3FC00464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EC3B-2B1D-400B-93B4-355F81EE276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5613-9FEF-4BCA-AFA4-3FC00464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EC3B-2B1D-400B-93B4-355F81EE276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5613-9FEF-4BCA-AFA4-3FC00464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5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EC3B-2B1D-400B-93B4-355F81EE276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5613-9FEF-4BCA-AFA4-3FC00464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3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EC3B-2B1D-400B-93B4-355F81EE276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5613-9FEF-4BCA-AFA4-3FC00464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3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EC3B-2B1D-400B-93B4-355F81EE276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5613-9FEF-4BCA-AFA4-3FC00464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2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EC3B-2B1D-400B-93B4-355F81EE276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5613-9FEF-4BCA-AFA4-3FC00464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4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EC3B-2B1D-400B-93B4-355F81EE276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5613-9FEF-4BCA-AFA4-3FC00464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3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EC3B-2B1D-400B-93B4-355F81EE276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5613-9FEF-4BCA-AFA4-3FC00464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EC3B-2B1D-400B-93B4-355F81EE276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5613-9FEF-4BCA-AFA4-3FC00464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7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EC3B-2B1D-400B-93B4-355F81EE276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5613-9FEF-4BCA-AFA4-3FC00464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8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DEC3B-2B1D-400B-93B4-355F81EE276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15613-9FEF-4BCA-AFA4-3FC00464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6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381000"/>
            <a:ext cx="59913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Cell Theory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8" r="11308"/>
          <a:stretch/>
        </p:blipFill>
        <p:spPr bwMode="auto">
          <a:xfrm>
            <a:off x="2701636" y="1950660"/>
            <a:ext cx="3713019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85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83119" y="533400"/>
            <a:ext cx="6550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Levels of organization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http://classconnection.s3.amazonaws.com/578/flashcards/203578/jpg/levels_of_structural_organization13263395713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94" y="1828800"/>
            <a:ext cx="54102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9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83119" y="533400"/>
            <a:ext cx="6550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Levels of organization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4" name="Picture 4" descr="http://www.biologycorner.com/resources/levels_of_complex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82" y="1600200"/>
            <a:ext cx="6357500" cy="476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8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6800" y="1295400"/>
            <a:ext cx="66294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</a:rPr>
              <a:t>A cell is the basic unit of life.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http://www.northmetropeac.wa.edu.au/index_htm_files/dri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96963"/>
            <a:ext cx="4095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northmetropeac.wa.edu.au/index_htm_files/dri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944563"/>
            <a:ext cx="4095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i44.tinypic.com/mkf51j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743200"/>
            <a:ext cx="8763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3.bp.blogspot.com/-4-iprDUWIQM/UKf9XVlglfI/AAAAAAAAAvQ/0Iaq_RlJ6gE/s400/blood-type-die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5257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5181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Blood cells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38994" y="762000"/>
            <a:ext cx="74676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457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</a:rPr>
              <a:t>The Cell Theory states 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</a:rPr>
              <a:t>All organisms are made up of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</a:rPr>
              <a:t> one or more cells.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http://37.media.tumblr.com/f9e3372374c1d398eae9efc23748d38c/tumblr_mpytbgQ1Rq1rk0k2jo1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47625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7694" y="5585115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C000"/>
                </a:solidFill>
              </a:rPr>
              <a:t>Protist</a:t>
            </a:r>
            <a:r>
              <a:rPr lang="en-US" sz="4800" b="1" dirty="0" smtClean="0">
                <a:solidFill>
                  <a:srgbClr val="FFC000"/>
                </a:solidFill>
              </a:rPr>
              <a:t>: unicellular</a:t>
            </a:r>
            <a:endParaRPr lang="en-US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www.biologie.uni-hamburg.de/b-online/library/webb/BOT410/anatweb/pages/ChlplastElodeaComposite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23241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4.bp.blogspot.com/-e9sb3GbchWU/Tseomd0HvmI/AAAAAAAAEtM/Pmjs0thEmCY/s1600/cardiacmuscle-under-microsco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47456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6394" y="700168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Multicellular 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81894" y="635496"/>
            <a:ext cx="678180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</a:rPr>
              <a:t>2. Cells are the basic unit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</a:rPr>
              <a:t>structure and organization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</a:rPr>
              <a:t>of organisms.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794"/>
            <a:ext cx="3581400" cy="233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2382982"/>
            <a:ext cx="26384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572794" y="4343400"/>
            <a:ext cx="106600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31" y="1110456"/>
            <a:ext cx="625792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3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927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76400" y="609600"/>
            <a:ext cx="5486399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</a:rPr>
              <a:t>3. New cells come from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</a:rPr>
              <a:t>preexisting cells.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 descr="http://1.bp.blogspot.com/-vTB9L606qMQ/UOyO1SgRnaI/AAAAAAAAD84/P2b7ola_jTc/s1600/skin+ce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7815"/>
            <a:ext cx="3138489" cy="235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419599" y="3436721"/>
            <a:ext cx="1219201" cy="449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81" name="Picture 13" descr="http://buffonescience9.wikispaces.com/file/view/Mitosis-Animation-1.gif/294684052/236x228/Mitosis-Animation-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99" y="2584722"/>
            <a:ext cx="2667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0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566738"/>
            <a:ext cx="572452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5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83119" y="533400"/>
            <a:ext cx="6550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Levels of organization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5459" y="1449803"/>
            <a:ext cx="63853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Cells </a:t>
            </a:r>
            <a:r>
              <a:rPr lang="en-US" sz="4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 tissue  organ  organ system  organism</a:t>
            </a:r>
            <a:endParaRPr lang="en-US" sz="4400" b="1" dirty="0">
              <a:solidFill>
                <a:srgbClr val="FFC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50" y="3060605"/>
            <a:ext cx="5638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6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76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librando</dc:creator>
  <cp:lastModifiedBy>librando</cp:lastModifiedBy>
  <cp:revision>6</cp:revision>
  <dcterms:created xsi:type="dcterms:W3CDTF">2014-07-23T23:45:27Z</dcterms:created>
  <dcterms:modified xsi:type="dcterms:W3CDTF">2014-09-11T09:11:07Z</dcterms:modified>
</cp:coreProperties>
</file>