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63" r:id="rId7"/>
    <p:sldId id="265" r:id="rId8"/>
    <p:sldId id="258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4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5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0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2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951A-3639-4F71-AB5C-7F4A885349E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069DA-F386-45AB-B8C8-8AEAA7DA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ter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93823" y="2209800"/>
            <a:ext cx="670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Endosymbiotic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Theory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20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 descr="http://www.quia.com/files/quia/users/lmcgee/Evolution/AP_CHPT_26_EARLY_LIFE/endosymbiosi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91" y="228600"/>
            <a:ext cx="3733800" cy="649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2073419"/>
            <a:ext cx="533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0" dirty="0" smtClean="0">
                <a:solidFill>
                  <a:srgbClr val="FF0000"/>
                </a:solidFill>
                <a:effectLst/>
                <a:latin typeface="Open Sans"/>
              </a:rPr>
              <a:t>Symbiosis</a:t>
            </a:r>
            <a:r>
              <a:rPr lang="en-US" sz="4000" b="1" i="0" dirty="0" smtClean="0">
                <a:solidFill>
                  <a:srgbClr val="222222"/>
                </a:solidFill>
                <a:effectLst/>
                <a:latin typeface="Open Sans"/>
              </a:rPr>
              <a:t> occurs when two different species benefit from living and working together. </a:t>
            </a:r>
          </a:p>
        </p:txBody>
      </p:sp>
    </p:spTree>
    <p:extLst>
      <p:ext uri="{BB962C8B-B14F-4D97-AF65-F5344CB8AC3E}">
        <p14:creationId xmlns:p14="http://schemas.microsoft.com/office/powerpoint/2010/main" val="300305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biology.kenyon.edu/HHMI/Biol113/lysosome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8610984" cy="264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53123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4000" b="1" dirty="0">
                <a:solidFill>
                  <a:srgbClr val="222222"/>
                </a:solidFill>
                <a:latin typeface="Open Sans"/>
              </a:rPr>
              <a:t>When one organism actually lives inside the other it's called </a:t>
            </a:r>
            <a:r>
              <a:rPr lang="en-US" sz="4000" b="1" dirty="0" smtClean="0">
                <a:solidFill>
                  <a:srgbClr val="FF0000"/>
                </a:solidFill>
                <a:latin typeface="Open Sans"/>
              </a:rPr>
              <a:t>endosymbiosis</a:t>
            </a:r>
            <a:r>
              <a:rPr lang="en-US" dirty="0">
                <a:solidFill>
                  <a:srgbClr val="222222"/>
                </a:solidFill>
                <a:latin typeface="Open Sans"/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8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0668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1. Most </a:t>
            </a:r>
            <a:r>
              <a:rPr lang="en-US" sz="4000" b="1" dirty="0" smtClean="0">
                <a:solidFill>
                  <a:srgbClr val="FF0000"/>
                </a:solidFill>
              </a:rPr>
              <a:t>membrane-bound organelles </a:t>
            </a:r>
            <a:r>
              <a:rPr lang="en-US" sz="4000" b="1" dirty="0" smtClean="0"/>
              <a:t>in the eukaryotes   probably originated from the folds of cell membrane.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500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://fhs-bio-wiki.pbworks.com/f/1269539621/1269539621/018f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0" y="2223655"/>
            <a:ext cx="743564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057400" y="533400"/>
            <a:ext cx="4572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http://education-portal.com/cimages/multimages/16/endosymbiosis-theory-evide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81" y="2039218"/>
            <a:ext cx="7427964" cy="420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3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http://muirbiology.files.wordpress.com/2012/06/animal-cell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650527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990600"/>
            <a:ext cx="480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0" dirty="0" smtClean="0">
                <a:solidFill>
                  <a:srgbClr val="FF0000"/>
                </a:solidFill>
                <a:effectLst/>
                <a:latin typeface="Arial"/>
              </a:rPr>
              <a:t>2.Mitochondria and chloroplasts </a:t>
            </a:r>
            <a:r>
              <a:rPr lang="en-US" sz="4000" b="1" i="0" dirty="0" smtClean="0">
                <a:solidFill>
                  <a:srgbClr val="252525"/>
                </a:solidFill>
                <a:effectLst/>
                <a:latin typeface="Arial"/>
              </a:rPr>
              <a:t>represent formerly free-living </a:t>
            </a:r>
            <a:r>
              <a:rPr lang="en-US" sz="4000" b="1" i="0" u="none" strike="noStrike" dirty="0" smtClean="0">
                <a:solidFill>
                  <a:srgbClr val="0B0080"/>
                </a:solidFill>
                <a:effectLst/>
                <a:latin typeface="Arial"/>
                <a:hlinkClick r:id="rId3" tooltip="Bacteria"/>
              </a:rPr>
              <a:t>bacteria</a:t>
            </a:r>
            <a:r>
              <a:rPr lang="en-US" sz="4000" b="1" i="0" dirty="0" smtClean="0">
                <a:solidFill>
                  <a:srgbClr val="252525"/>
                </a:solidFill>
                <a:effectLst/>
                <a:latin typeface="Arial"/>
              </a:rPr>
              <a:t> that were taken inside another cell.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31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73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endosymbiotichypothesis.files.wordpress.com/2010/09/endosymbiosis_theor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68" y="2514600"/>
            <a:ext cx="740979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768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50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librando</dc:creator>
  <cp:lastModifiedBy>librando</cp:lastModifiedBy>
  <cp:revision>7</cp:revision>
  <dcterms:created xsi:type="dcterms:W3CDTF">2014-09-28T23:37:58Z</dcterms:created>
  <dcterms:modified xsi:type="dcterms:W3CDTF">2014-09-29T01:23:17Z</dcterms:modified>
</cp:coreProperties>
</file>