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6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75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*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3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defRPr sz="3000">
                <a:solidFill>
                  <a:schemeClr val="lt1"/>
                </a:solidFill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Characteristics of Life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vocabulary: biotic and abiotic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is…NOT LIVING. (fact or Fib?)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4824" y="1063374"/>
            <a:ext cx="5557974" cy="391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is……….LIVING. (fact or Fib?)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6125" y="1233502"/>
            <a:ext cx="4536675" cy="31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is…NOT LIVING. (fact or Fib?)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158" y="1018800"/>
            <a:ext cx="5059166" cy="379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a list of characteristics of life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# in your notebooks 1-7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755650" y="914400"/>
            <a:ext cx="8388299" cy="10551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33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1. are made up of (one or more)units called </a:t>
            </a:r>
            <a:r>
              <a:rPr lang="en" sz="3300" b="0" i="0" u="sng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lang="en" sz="33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9911" y="1631156"/>
            <a:ext cx="2590800" cy="185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3437" y="1428750"/>
            <a:ext cx="3251099" cy="187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1187" y="3568302"/>
            <a:ext cx="2524200" cy="141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0" y="3486150"/>
            <a:ext cx="2749499" cy="147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743200" y="857250"/>
            <a:ext cx="6400799" cy="5597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33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" sz="3300" b="0" i="0" u="sng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respond</a:t>
            </a:r>
            <a:r>
              <a:rPr lang="en" sz="33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 to their environment.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485900"/>
            <a:ext cx="3521099" cy="3387299"/>
          </a:xfrm>
          <a:prstGeom prst="rect">
            <a:avLst/>
          </a:prstGeom>
          <a:noFill/>
          <a:ln w="5715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3400" y="1916906"/>
            <a:ext cx="4452900" cy="2222999"/>
          </a:xfrm>
          <a:prstGeom prst="rect">
            <a:avLst/>
          </a:prstGeom>
          <a:noFill/>
          <a:ln w="57150" cap="rnd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4356100" y="857250"/>
            <a:ext cx="4787999" cy="10857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36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3. reproduce-pass on traits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742950"/>
            <a:ext cx="3403500" cy="179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1943100"/>
            <a:ext cx="3212999" cy="190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600" y="3371850"/>
            <a:ext cx="2320799" cy="143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72200" y="3486150"/>
            <a:ext cx="2694000" cy="133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91200" y="1657350"/>
            <a:ext cx="3111599" cy="13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30612" y="914400"/>
            <a:ext cx="5513400" cy="2114400"/>
          </a:xfrm>
          <a:prstGeom prst="rect">
            <a:avLst/>
          </a:prstGeom>
          <a:noFill/>
          <a:ln w="28575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0" name="Shape 140"/>
          <p:cNvSpPr txBox="1"/>
          <p:nvPr/>
        </p:nvSpPr>
        <p:spPr>
          <a:xfrm>
            <a:off x="0" y="857250"/>
            <a:ext cx="4343400" cy="6905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34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4. grow and develop.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6800" y="3257550"/>
            <a:ext cx="5295900" cy="16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2971800" y="857250"/>
            <a:ext cx="6172199" cy="1082399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33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5. Adapt and evolve (change, over time).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987" y="1849852"/>
            <a:ext cx="3111599" cy="196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00336" y="3315890"/>
            <a:ext cx="2549399" cy="18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07012" y="1939527"/>
            <a:ext cx="3833699" cy="2126400"/>
          </a:xfrm>
          <a:prstGeom prst="rect">
            <a:avLst/>
          </a:prstGeom>
          <a:noFill/>
          <a:ln w="3810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2209800" y="857250"/>
            <a:ext cx="6934199" cy="8574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27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6. maintain a stable internal environment in a process called </a:t>
            </a:r>
            <a:r>
              <a:rPr lang="en" sz="2700" b="1" i="0" u="sng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homeostasis</a:t>
            </a:r>
            <a:r>
              <a:rPr lang="en" sz="27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714500"/>
            <a:ext cx="2859000" cy="31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38600" y="2058590"/>
            <a:ext cx="4327499" cy="222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 txBox="1"/>
          <p:nvPr/>
        </p:nvSpPr>
        <p:spPr>
          <a:xfrm>
            <a:off x="2837225" y="4138425"/>
            <a:ext cx="4953000" cy="756000"/>
          </a:xfrm>
          <a:prstGeom prst="rect">
            <a:avLst/>
          </a:prstGeom>
          <a:gradFill>
            <a:gsLst>
              <a:gs pos="0">
                <a:srgbClr val="A3A3EF"/>
              </a:gs>
              <a:gs pos="100000">
                <a:srgbClr val="2424A8"/>
              </a:gs>
            </a:gsLst>
            <a:lin ang="5400012" scaled="0"/>
          </a:gradFill>
          <a:ln w="9525" cap="rnd">
            <a:solidFill>
              <a:srgbClr val="2F2F98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8"/>
              </a:buClr>
              <a:buSzPct val="25000"/>
              <a:buFont typeface="Arial"/>
              <a:buNone/>
            </a:pPr>
            <a:r>
              <a:rPr lang="en" sz="2300" b="0" i="0" u="none" strike="noStrike" cap="none" baseline="0">
                <a:solidFill>
                  <a:srgbClr val="FFFF68"/>
                </a:solidFill>
                <a:latin typeface="Arial"/>
                <a:ea typeface="Arial"/>
                <a:cs typeface="Arial"/>
                <a:sym typeface="Arial"/>
              </a:rPr>
              <a:t>Homeostasis is the balance between cells and their environment.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742880" y="1222800"/>
            <a:ext cx="3027299" cy="3389399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6"/>
            <a:ext cx="8229600" cy="5337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u="sng">
                <a:solidFill>
                  <a:srgbClr val="00FFFF"/>
                </a:solidFill>
              </a:rPr>
              <a:t>Fact or Fib!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69325" y="961600"/>
            <a:ext cx="4175699" cy="39642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3600"/>
              <a:t>Take a scrap piece of paper and tear it in half</a:t>
            </a:r>
          </a:p>
          <a:p>
            <a:pPr marL="4572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3600"/>
              <a:t>write on 1 “fact” </a:t>
            </a:r>
          </a:p>
          <a:p>
            <a:pPr marL="457200" lvl="0" indent="-4572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 sz="3600"/>
              <a:t>write on the other “fib”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550" y="1112950"/>
            <a:ext cx="3365574" cy="3561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" name="Shape 33"/>
          <p:cNvCxnSpPr>
            <a:stCxn id="32" idx="1"/>
            <a:endCxn id="32" idx="3"/>
          </p:cNvCxnSpPr>
          <p:nvPr/>
        </p:nvCxnSpPr>
        <p:spPr>
          <a:xfrm>
            <a:off x="5582550" y="2893674"/>
            <a:ext cx="3365574" cy="0"/>
          </a:xfrm>
          <a:prstGeom prst="straightConnector1">
            <a:avLst/>
          </a:prstGeom>
          <a:noFill/>
          <a:ln w="76200" cap="flat">
            <a:solidFill>
              <a:srgbClr val="FF0000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4" name="Shape 34"/>
          <p:cNvSpPr txBox="1"/>
          <p:nvPr/>
        </p:nvSpPr>
        <p:spPr>
          <a:xfrm>
            <a:off x="6312650" y="1584850"/>
            <a:ext cx="20034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b="1"/>
              <a:t>FACT 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x="6393825" y="3188550"/>
            <a:ext cx="2003400" cy="95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rm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/>
              <a:t>FIB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5425" y="173831"/>
            <a:ext cx="5187900" cy="6905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1600200" y="857250"/>
            <a:ext cx="7543800" cy="571500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txBody>
          <a:bodyPr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C631"/>
              </a:buClr>
              <a:buSzPct val="25000"/>
              <a:buFont typeface="Arial"/>
              <a:buNone/>
            </a:pPr>
            <a:r>
              <a:rPr lang="en" sz="3200" b="0" i="0" u="none" strike="noStrike" cap="none" baseline="0">
                <a:solidFill>
                  <a:srgbClr val="2BC631"/>
                </a:solidFill>
                <a:latin typeface="Arial"/>
                <a:ea typeface="Arial"/>
                <a:cs typeface="Arial"/>
                <a:sym typeface="Arial"/>
              </a:rPr>
              <a:t>7. obtain and use materials and energy.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428750"/>
            <a:ext cx="46386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1485900"/>
            <a:ext cx="2143199" cy="2143199"/>
          </a:xfrm>
          <a:prstGeom prst="rect">
            <a:avLst/>
          </a:prstGeom>
          <a:noFill/>
          <a:ln w="57150" cap="rnd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7600" y="3174206"/>
            <a:ext cx="1941599" cy="196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Name something WE need to live...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subTitle" idx="1"/>
          </p:nvPr>
        </p:nvSpPr>
        <p:spPr>
          <a:xfrm>
            <a:off x="685800" y="1405168"/>
            <a:ext cx="7772400" cy="2177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u="sng">
                <a:solidFill>
                  <a:srgbClr val="00FF00"/>
                </a:solidFill>
                <a:latin typeface="Bevan"/>
                <a:ea typeface="Bevan"/>
                <a:cs typeface="Bevan"/>
                <a:sym typeface="Bevan"/>
              </a:rPr>
              <a:t>Bio = life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FF00FF"/>
                </a:solidFill>
              </a:rPr>
              <a:t>Proteins, Lipids, Carbohydrates, Nucleic Acids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ctrTitle"/>
          </p:nvPr>
        </p:nvSpPr>
        <p:spPr>
          <a:xfrm>
            <a:off x="685800" y="15736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“Bio”molecules….</a:t>
            </a:r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2860849"/>
            <a:ext cx="6096000" cy="223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subTitle" idx="1"/>
          </p:nvPr>
        </p:nvSpPr>
        <p:spPr>
          <a:xfrm>
            <a:off x="62325" y="3440150"/>
            <a:ext cx="8974800" cy="1227600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</a:rPr>
              <a:t>go to kahoot.it</a:t>
            </a:r>
          </a:p>
          <a:p>
            <a:pPr rtl="0">
              <a:spcBef>
                <a:spcPts val="0"/>
              </a:spcBef>
              <a:buNone/>
            </a:pPr>
            <a:r>
              <a:rPr lang="en" b="1">
                <a:solidFill>
                  <a:srgbClr val="FFFF00"/>
                </a:solidFill>
              </a:rPr>
              <a:t>enter the game pin for the biomolecules pretest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b="1">
                <a:solidFill>
                  <a:srgbClr val="FFFF00"/>
                </a:solidFill>
              </a:rPr>
              <a:t>enter your name (first initial and last name)</a:t>
            </a:r>
          </a:p>
          <a:p>
            <a:pPr>
              <a:spcBef>
                <a:spcPts val="0"/>
              </a:spcBef>
              <a:buNone/>
            </a:pPr>
            <a:endParaRPr b="1">
              <a:solidFill>
                <a:srgbClr val="FFFF00"/>
              </a:solidFill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685800" y="115847"/>
            <a:ext cx="7772400" cy="800399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Lets Kahoot!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800" y="773649"/>
            <a:ext cx="6823000" cy="274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u="sng">
                <a:solidFill>
                  <a:srgbClr val="00FFFF"/>
                </a:solidFill>
              </a:rPr>
              <a:t>RULES: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pair up!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a slide will be shown-do NOT say anything!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take 10 seconds to think “fact or fib”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when the teacher</a:t>
            </a:r>
            <a:r>
              <a:rPr lang="en" i="1">
                <a:solidFill>
                  <a:srgbClr val="00FFFF"/>
                </a:solidFill>
              </a:rPr>
              <a:t> </a:t>
            </a:r>
            <a:r>
              <a:rPr lang="en" b="1" i="1" u="sng">
                <a:solidFill>
                  <a:srgbClr val="00FFFF"/>
                </a:solidFill>
              </a:rPr>
              <a:t>says go</a:t>
            </a:r>
            <a:r>
              <a:rPr lang="en"/>
              <a:t> slap the card down you believe is the answer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discuss with your partner for 30 seconds</a:t>
            </a:r>
          </a:p>
          <a:p>
            <a:pPr marL="457200" lvl="0" indent="-41910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●"/>
            </a:pPr>
            <a:r>
              <a:rPr lang="en"/>
              <a:t> share ideas as a class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920900" y="2475200"/>
            <a:ext cx="1878600" cy="2450700"/>
          </a:xfrm>
          <a:prstGeom prst="rect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800" i="1" u="sng"/>
              <a:t>Living or Nonliving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/>
              <a:t>the goal of this fact or fib game is to create a list of characteristics for things that are living!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754" y="2442475"/>
            <a:ext cx="2137649" cy="26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This is……….LIVING. (fact or Fib?)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1800" y="1063375"/>
            <a:ext cx="5131250" cy="38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/>
          <p:nvPr/>
        </p:nvSpPr>
        <p:spPr>
          <a:xfrm>
            <a:off x="71225" y="1130750"/>
            <a:ext cx="3561462" cy="3641598"/>
          </a:xfrm>
          <a:prstGeom prst="irregularSeal2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rm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Don’t say anything! </a:t>
            </a:r>
          </a:p>
          <a:p>
            <a:pPr algn="ctr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Don’t slap down till teacher says </a:t>
            </a:r>
            <a:r>
              <a:rPr lang="en" sz="1800" b="1" u="sng">
                <a:solidFill>
                  <a:srgbClr val="FF0000"/>
                </a:solidFill>
              </a:rPr>
              <a:t>go</a:t>
            </a:r>
            <a:r>
              <a:rPr lang="en" sz="1800" b="1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is……….LIVING. (fact or Fib?)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800" y="1349075"/>
            <a:ext cx="5010099" cy="334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is…NOT LIVING. (fact or Fib?)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175" y="1149675"/>
            <a:ext cx="4997799" cy="357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is……….LIVING. (fact or Fib?)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272" y="1317750"/>
            <a:ext cx="2304974" cy="348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is…NOT LIVING. (fact or Fib?)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9827" y="1178349"/>
            <a:ext cx="5148851" cy="360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dark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Microsoft Office PowerPoint</Application>
  <PresentationFormat>On-screen Show (16:9)</PresentationFormat>
  <Paragraphs>46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simple-dark</vt:lpstr>
      <vt:lpstr>Characteristics of Life</vt:lpstr>
      <vt:lpstr>Fact or Fib!</vt:lpstr>
      <vt:lpstr>RULES:</vt:lpstr>
      <vt:lpstr>Living or Nonliving</vt:lpstr>
      <vt:lpstr>This is……….LIVING. (fact or Fib?)</vt:lpstr>
      <vt:lpstr>This is……….LIVING. (fact or Fib?)</vt:lpstr>
      <vt:lpstr>This is…NOT LIVING. (fact or Fib?)</vt:lpstr>
      <vt:lpstr>This is……….LIVING. (fact or Fib?)</vt:lpstr>
      <vt:lpstr>This is…NOT LIVING. (fact or Fib?)</vt:lpstr>
      <vt:lpstr>This is…NOT LIVING. (fact or Fib?)</vt:lpstr>
      <vt:lpstr>This is……….LIVING. (fact or Fib?)</vt:lpstr>
      <vt:lpstr>This is…NOT LIVING. (fact or Fib?)</vt:lpstr>
      <vt:lpstr>Create a list of characteristics of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something WE need to live...</vt:lpstr>
      <vt:lpstr>“Bio”molecules….</vt:lpstr>
      <vt:lpstr>Lets Kahoot!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Life</dc:title>
  <dc:creator>Noemi Librando</dc:creator>
  <cp:lastModifiedBy>aisd</cp:lastModifiedBy>
  <cp:revision>1</cp:revision>
  <dcterms:modified xsi:type="dcterms:W3CDTF">2014-08-28T18:03:34Z</dcterms:modified>
</cp:coreProperties>
</file>