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68" r:id="rId7"/>
    <p:sldId id="260" r:id="rId8"/>
    <p:sldId id="264" r:id="rId9"/>
    <p:sldId id="267" r:id="rId10"/>
    <p:sldId id="265" r:id="rId11"/>
    <p:sldId id="263" r:id="rId12"/>
    <p:sldId id="266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7349-5BE7-4B52-9CCF-C3B8E55734EA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C7C1-CD56-4346-AA30-EA1A790B9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11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7349-5BE7-4B52-9CCF-C3B8E55734EA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C7C1-CD56-4346-AA30-EA1A790B9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72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7349-5BE7-4B52-9CCF-C3B8E55734EA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C7C1-CD56-4346-AA30-EA1A790B9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2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7349-5BE7-4B52-9CCF-C3B8E55734EA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C7C1-CD56-4346-AA30-EA1A790B9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15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7349-5BE7-4B52-9CCF-C3B8E55734EA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C7C1-CD56-4346-AA30-EA1A790B9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10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7349-5BE7-4B52-9CCF-C3B8E55734EA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C7C1-CD56-4346-AA30-EA1A790B9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39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7349-5BE7-4B52-9CCF-C3B8E55734EA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C7C1-CD56-4346-AA30-EA1A790B9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89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7349-5BE7-4B52-9CCF-C3B8E55734EA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C7C1-CD56-4346-AA30-EA1A790B9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49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7349-5BE7-4B52-9CCF-C3B8E55734EA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C7C1-CD56-4346-AA30-EA1A790B9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3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7349-5BE7-4B52-9CCF-C3B8E55734EA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C7C1-CD56-4346-AA30-EA1A790B9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7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7349-5BE7-4B52-9CCF-C3B8E55734EA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C7C1-CD56-4346-AA30-EA1A790B9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3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57349-5BE7-4B52-9CCF-C3B8E55734EA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EC7C1-CD56-4346-AA30-EA1A790B9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6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59037" y="1524000"/>
            <a:ext cx="64538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Microscope 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http://www.biologycorner.com/resources/student_using_microsco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02085"/>
            <a:ext cx="1524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tatic.guim.co.uk/sys-images/Admin/BkFill/Default_image_group/2013/4/12/1365759479620/Girl-looking-into-classro-0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68735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65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0"/>
            <a:ext cx="91455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1"/>
            <a:ext cx="8325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13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s://encrypted-tbn1.gstatic.com/images?q=tbn:ANd9GcSgpD_H11DHRnPgOc40dGi29w2AojoBIxJXFHjZHgmiUBcsTY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630499"/>
            <a:ext cx="3657600" cy="475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47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21668"/>
            <a:ext cx="3031121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76400"/>
            <a:ext cx="33147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4648200"/>
            <a:ext cx="24288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0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87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http://2.bp.blogspot.com/-gSGA92iEWcI/UElOUbqGGtI/AAAAAAAAFFE/mS3_ixLp8ts/s1600/magnified-insect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916" y="752243"/>
            <a:ext cx="5923756" cy="599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23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685800"/>
            <a:ext cx="5715000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29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019" y="1828800"/>
            <a:ext cx="4781550" cy="376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11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://its.yale.edu/sites/default/files/imce/News-Images/microscop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20" y="1676400"/>
            <a:ext cx="190500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keele.ac.uk/media/keeleuniversity/facnatsci/schpgs/forensics/images/using%20microscop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48691"/>
            <a:ext cx="28575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804" y="423862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64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9370" y="1447800"/>
            <a:ext cx="698684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Microscope – tool used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to enlarge images.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http://oddstuffmagazine.com/wp-content/uploads/2010/09/Screen-shot-2010-09-17-at-6.39.21-PM-580x4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70" y="3378693"/>
            <a:ext cx="3124200" cy="263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designyoutrust.com/wp-content/uploads/2011/08/sg4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06402"/>
            <a:ext cx="2895600" cy="292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29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9100" y="1371600"/>
            <a:ext cx="84873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Specimen- anything studied 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under the microscope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http://www.bacteriamicroscopes.com/images/bacteri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76600"/>
            <a:ext cx="334327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breast-cancer.ca/images/breast-cancer-cells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76600"/>
            <a:ext cx="222885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62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743199" y="1219200"/>
            <a:ext cx="61414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Robert Hooke named each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part of the cork  as “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</a:rPr>
              <a:t>cell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”.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25431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542639"/>
            <a:ext cx="2689712" cy="387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13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685800"/>
            <a:ext cx="6138862" cy="583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59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i.ytimg.com/vi/PMIU1fkIPQs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44" y="655637"/>
            <a:ext cx="7752953" cy="620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77000" y="50292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Fine adjustment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77000" y="5638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84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70440" y="1600200"/>
            <a:ext cx="58031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Total magnification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7018" y="2785646"/>
            <a:ext cx="601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TM= eyepiece x objective</a:t>
            </a:r>
          </a:p>
          <a:p>
            <a:r>
              <a:rPr lang="en-US" sz="4000" b="1" dirty="0"/>
              <a:t> </a:t>
            </a:r>
            <a:r>
              <a:rPr lang="en-US" sz="4000" b="1" dirty="0" smtClean="0"/>
              <a:t>     =     10 X     </a:t>
            </a:r>
            <a:r>
              <a:rPr lang="en-US" sz="4000" b="1" dirty="0" err="1" smtClean="0"/>
              <a:t>x</a:t>
            </a:r>
            <a:r>
              <a:rPr lang="en-US" sz="4000" b="1" dirty="0" smtClean="0"/>
              <a:t>      40 X</a:t>
            </a:r>
          </a:p>
          <a:p>
            <a:r>
              <a:rPr lang="en-US" sz="4000" b="1" dirty="0"/>
              <a:t> </a:t>
            </a:r>
            <a:r>
              <a:rPr lang="en-US" sz="4000" b="1" dirty="0" smtClean="0"/>
              <a:t>     =     400 x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7111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71600"/>
            <a:ext cx="35433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7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2169</TotalTime>
  <Words>49</Words>
  <Application>Microsoft Office PowerPoint</Application>
  <PresentationFormat>On-screen Show (4:3)</PresentationFormat>
  <Paragraphs>13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librando</dc:creator>
  <cp:lastModifiedBy>librando</cp:lastModifiedBy>
  <cp:revision>15</cp:revision>
  <dcterms:created xsi:type="dcterms:W3CDTF">2014-07-24T02:52:36Z</dcterms:created>
  <dcterms:modified xsi:type="dcterms:W3CDTF">2014-09-14T21:13:59Z</dcterms:modified>
</cp:coreProperties>
</file>